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61" r:id="rId4"/>
    <p:sldId id="262" r:id="rId5"/>
    <p:sldId id="264" r:id="rId6"/>
    <p:sldId id="265" r:id="rId7"/>
    <p:sldId id="266" r:id="rId8"/>
    <p:sldId id="259" r:id="rId9"/>
    <p:sldId id="260" r:id="rId10"/>
    <p:sldId id="26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jpeg>
</file>

<file path=ppt/media/image3.jpeg>
</file>

<file path=ppt/media/image4.png>
</file>

<file path=ppt/media/image5.jpeg>
</file>

<file path=ppt/media/media1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9879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9466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121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5308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249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068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3/7/2017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0792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3/7/2017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9771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3/7/2017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6506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2846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1768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F22E0-9ED4-437F-9483-C95BD90B631F}" type="datetimeFigureOut">
              <a:rPr lang="en-US" smtClean="0"/>
              <a:t>3/7/2017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DEFC96-2EC8-4D82-9D2F-6E3723980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188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4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Wand Man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MagiDev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5729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 State 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2088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Dream Team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Bar Ben-</a:t>
            </a:r>
            <a:r>
              <a:rPr lang="en-US" dirty="0" err="1"/>
              <a:t>zvi</a:t>
            </a:r>
            <a:r>
              <a:rPr lang="en-US" dirty="0"/>
              <a:t> – Design Director</a:t>
            </a:r>
          </a:p>
          <a:p>
            <a:r>
              <a:rPr lang="en-US" dirty="0"/>
              <a:t>Eli Miller – Technical Director</a:t>
            </a:r>
          </a:p>
          <a:p>
            <a:r>
              <a:rPr lang="en-US" dirty="0"/>
              <a:t>Hunter Starr –Art Director</a:t>
            </a:r>
          </a:p>
          <a:p>
            <a:r>
              <a:rPr lang="en-US" dirty="0"/>
              <a:t>Nelson </a:t>
            </a:r>
            <a:r>
              <a:rPr lang="en-US" dirty="0" err="1"/>
              <a:t>Athow</a:t>
            </a:r>
            <a:r>
              <a:rPr lang="en-US" dirty="0"/>
              <a:t> - Producer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514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 Theme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2291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Audio Theme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4380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 </a:t>
            </a:r>
            <a:r>
              <a:rPr lang="en-US" dirty="0" smtClean="0"/>
              <a:t>1</a:t>
            </a:r>
            <a:br>
              <a:rPr lang="en-US" dirty="0" smtClean="0"/>
            </a:br>
            <a:r>
              <a:rPr lang="en-US" dirty="0" smtClean="0"/>
              <a:t>“The Underground Cemetery.”</a:t>
            </a:r>
            <a:endParaRPr lang="en-US" dirty="0"/>
          </a:p>
        </p:txBody>
      </p:sp>
      <p:pic>
        <p:nvPicPr>
          <p:cNvPr id="1026" name="Picture 2" descr="https://s-media-cache-ak0.pinimg.com/736x/7e/e5/53/7ee5538a38ab9b0a4b59668504f1d413.jpg"/>
          <p:cNvPicPr>
            <a:picLocks noGrp="1" noChangeAspect="1" noChangeArrowheads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58" r="12058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The Underground Cemetery is dark and </a:t>
            </a:r>
            <a:r>
              <a:rPr lang="en-US" dirty="0" smtClean="0"/>
              <a:t>eerie.</a:t>
            </a:r>
          </a:p>
          <a:p>
            <a:r>
              <a:rPr lang="en-US" dirty="0" smtClean="0"/>
              <a:t>The </a:t>
            </a:r>
            <a:r>
              <a:rPr lang="en-US" dirty="0" smtClean="0"/>
              <a:t>Aural theme for The Underground Cemetery is Eerie and slow.</a:t>
            </a:r>
          </a:p>
          <a:p>
            <a:r>
              <a:rPr lang="en-US" dirty="0" smtClean="0"/>
              <a:t>The Aural theme for the boss fight is moderately faster than the main level, and incorporates glissandos and larger scale hops.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0650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 </a:t>
            </a:r>
            <a:r>
              <a:rPr lang="en-US" dirty="0" smtClean="0"/>
              <a:t>2 </a:t>
            </a:r>
            <a:br>
              <a:rPr lang="en-US" dirty="0" smtClean="0"/>
            </a:br>
            <a:r>
              <a:rPr lang="en-US" dirty="0" smtClean="0"/>
              <a:t>“The Living Library”</a:t>
            </a:r>
            <a:endParaRPr lang="en-US" dirty="0"/>
          </a:p>
        </p:txBody>
      </p:sp>
      <p:pic>
        <p:nvPicPr>
          <p:cNvPr id="2052" name="Picture 4" descr="https://tse1.mm.bing.net/th?id=OIP.M1017c25152f03c22996c13e9189e12aeo0&amp;pid=15.1&amp;P=0&amp;w=301&amp;h=170"/>
          <p:cNvPicPr>
            <a:picLocks noGrp="1" noChangeAspect="1" noChangeArrowheads="1"/>
          </p:cNvPicPr>
          <p:nvPr>
            <p:ph type="pic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39" r="14539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The Living Library is a place of knowledge and </a:t>
            </a:r>
            <a:r>
              <a:rPr lang="en-US" i="1" dirty="0" smtClean="0"/>
              <a:t>Magic</a:t>
            </a:r>
            <a:r>
              <a:rPr lang="en-US" dirty="0" smtClean="0"/>
              <a:t>.</a:t>
            </a:r>
          </a:p>
          <a:p>
            <a:r>
              <a:rPr lang="en-US" dirty="0" smtClean="0"/>
              <a:t>The </a:t>
            </a:r>
            <a:r>
              <a:rPr lang="en-US" dirty="0" smtClean="0"/>
              <a:t>Aural theme of The Living Library is relaxed, chill, and melodic.</a:t>
            </a:r>
          </a:p>
          <a:p>
            <a:r>
              <a:rPr lang="en-US" dirty="0" smtClean="0"/>
              <a:t>The Aural theme of the boss fight is tense, and much faster than the theme of the Main level.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  <p:pic>
        <p:nvPicPr>
          <p:cNvPr id="6" name="BeepBox-Song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555571" y="459063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101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92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 3</a:t>
            </a:r>
          </a:p>
        </p:txBody>
      </p:sp>
      <p:pic>
        <p:nvPicPr>
          <p:cNvPr id="3074" name="Picture 2" descr="https://www.gamedevmarket.net/media/get/cc_7f0a519d7087723dc3febcc1bad09c20aa18f6d5.jpg"/>
          <p:cNvPicPr>
            <a:picLocks noGrp="1" noChangeAspect="1" noChangeArrowheads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16" r="13816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Error. Insufficient information.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5102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</a:t>
            </a:r>
            <a:r>
              <a:rPr lang="en-US" dirty="0" err="1"/>
              <a:t>Protoype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1887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6650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4101</TotalTime>
  <Words>138</Words>
  <Application>Microsoft Office PowerPoint</Application>
  <PresentationFormat>Widescreen</PresentationFormat>
  <Paragraphs>22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Wand Man</vt:lpstr>
      <vt:lpstr>The Dream Team</vt:lpstr>
      <vt:lpstr>Art Theme</vt:lpstr>
      <vt:lpstr>Audio Theme</vt:lpstr>
      <vt:lpstr>Area 1 “The Underground Cemetery.”</vt:lpstr>
      <vt:lpstr>Area 2  “The Living Library”</vt:lpstr>
      <vt:lpstr>Area 3</vt:lpstr>
      <vt:lpstr>Design Protoype</vt:lpstr>
      <vt:lpstr>Core System</vt:lpstr>
      <vt:lpstr>Game State Summary</vt:lpstr>
    </vt:vector>
  </TitlesOfParts>
  <Company>DigiPen Institute of Technology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Wand Man</dc:title>
  <dc:creator>digipen</dc:creator>
  <cp:lastModifiedBy>digipen</cp:lastModifiedBy>
  <cp:revision>18</cp:revision>
  <dcterms:created xsi:type="dcterms:W3CDTF">2017-02-23T18:33:56Z</dcterms:created>
  <dcterms:modified xsi:type="dcterms:W3CDTF">2017-03-07T19:03:49Z</dcterms:modified>
</cp:coreProperties>
</file>

<file path=docProps/thumbnail.jpeg>
</file>